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12" r:id="rId6"/>
    <p:sldId id="314" r:id="rId7"/>
    <p:sldId id="310" r:id="rId8"/>
    <p:sldId id="311" r:id="rId9"/>
    <p:sldId id="313" r:id="rId10"/>
    <p:sldId id="316" r:id="rId11"/>
    <p:sldId id="308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3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3989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  <p:sp>
        <p:nvSpPr>
          <p:cNvPr id="2" name="Google Shape;201;p33">
            <a:extLst>
              <a:ext uri="{FF2B5EF4-FFF2-40B4-BE49-F238E27FC236}">
                <a16:creationId xmlns:a16="http://schemas.microsoft.com/office/drawing/2014/main" id="{59905020-D99E-4B5A-9ED5-B69CED2D47D3}"/>
              </a:ext>
            </a:extLst>
          </p:cNvPr>
          <p:cNvSpPr txBox="1">
            <a:spLocks/>
          </p:cNvSpPr>
          <p:nvPr/>
        </p:nvSpPr>
        <p:spPr>
          <a:xfrm>
            <a:off x="956953" y="2434548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3" name="Google Shape;202;p33">
            <a:extLst>
              <a:ext uri="{FF2B5EF4-FFF2-40B4-BE49-F238E27FC236}">
                <a16:creationId xmlns:a16="http://schemas.microsoft.com/office/drawing/2014/main" id="{EDC229F2-56C3-46D6-B117-C9B9A78C80E5}"/>
              </a:ext>
            </a:extLst>
          </p:cNvPr>
          <p:cNvSpPr txBox="1">
            <a:spLocks/>
          </p:cNvSpPr>
          <p:nvPr/>
        </p:nvSpPr>
        <p:spPr>
          <a:xfrm>
            <a:off x="1025779" y="300724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630802"/>
            <a:ext cx="9144003" cy="25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406406"/>
            <a:ext cx="9146400" cy="2747701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489584" y="722879"/>
            <a:ext cx="8160033" cy="1560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Porque o agricultor precisa da solução?</a:t>
            </a:r>
          </a:p>
          <a:p>
            <a:pPr marL="114300" indent="0" algn="l"/>
            <a:endParaRPr lang="pt-BR" sz="1800" dirty="0"/>
          </a:p>
          <a:p>
            <a:pPr marL="114300" indent="0" algn="l"/>
            <a:r>
              <a:rPr lang="pt-BR" sz="1800" dirty="0"/>
              <a:t>Pensamos em desenvolver o sensor de umidade com a finalidade de melhorar a qualidade do café e consequentemente gerar mais produtividade e lucratividade para os produtores de café.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2397" y="2415181"/>
            <a:ext cx="9141603" cy="136064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203</Words>
  <Application>Microsoft Office PowerPoint</Application>
  <PresentationFormat>Apresentação na tela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Rochester</vt:lpstr>
      <vt:lpstr>Arial</vt:lpstr>
      <vt:lpstr>Abel</vt:lpstr>
      <vt:lpstr>Hot Coffee Shop</vt:lpstr>
      <vt:lpstr>Integrantes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lucas souza</cp:lastModifiedBy>
  <cp:revision>27</cp:revision>
  <dcterms:modified xsi:type="dcterms:W3CDTF">2020-09-24T12:51:37Z</dcterms:modified>
</cp:coreProperties>
</file>